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70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71D02-C7D3-E642-8703-44342B5F9935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56AF-0480-5E46-90D4-A46E77CDDB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631" y="464754"/>
            <a:ext cx="7442200" cy="2016655"/>
          </a:xfrm>
        </p:spPr>
        <p:txBody>
          <a:bodyPr/>
          <a:lstStyle/>
          <a:p>
            <a:r>
              <a:rPr lang="es-ES_tradnl" dirty="0" smtClean="0"/>
              <a:t>Actividad de practicar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95332"/>
            <a:ext cx="6400800" cy="643467"/>
          </a:xfrm>
        </p:spPr>
        <p:txBody>
          <a:bodyPr/>
          <a:lstStyle/>
          <a:p>
            <a:r>
              <a:rPr lang="es-ES_tradnl" dirty="0" smtClean="0">
                <a:solidFill>
                  <a:schemeClr val="accent6">
                    <a:lumMod val="50000"/>
                  </a:schemeClr>
                </a:solidFill>
              </a:rPr>
              <a:t>El imperfecto</a:t>
            </a:r>
            <a:endParaRPr lang="es-ES_tradnl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 descr="AA0200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338" y="2185988"/>
            <a:ext cx="3121025" cy="2625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Tú no ____________ a tus padres. (ofrecer/ obedecer)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Tú no </a:t>
            </a:r>
            <a:r>
              <a:rPr lang="es-ES_tradnl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obedecías</a:t>
            </a:r>
            <a:r>
              <a:rPr lang="es-ES_tradnl" dirty="0" smtClean="0">
                <a:solidFill>
                  <a:srgbClr val="FF0000"/>
                </a:solidFill>
              </a:rPr>
              <a:t> a tus padres.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Mis padres no me __________ (hacer/ permitir) ser desobediente.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Mis padres no me </a:t>
            </a:r>
            <a:r>
              <a:rPr lang="es-ES_tradnl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permitían</a:t>
            </a:r>
            <a:r>
              <a:rPr lang="es-ES_tradnl" dirty="0" smtClean="0">
                <a:solidFill>
                  <a:srgbClr val="FF0000"/>
                </a:solidFill>
              </a:rPr>
              <a:t> ser desobediente.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Después de las clases, yo ___________ (jugar/ andar) en bicicleta.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Después de las clases, yo</a:t>
            </a:r>
            <a:r>
              <a:rPr lang="es-ES_tradnl" sz="5400" dirty="0" smtClean="0">
                <a:solidFill>
                  <a:srgbClr val="FF0000"/>
                </a:solidFill>
              </a:rPr>
              <a:t> </a:t>
            </a:r>
            <a:r>
              <a:rPr lang="es-ES_tradnl" sz="5400" dirty="0" smtClean="0"/>
              <a:t>andaba</a:t>
            </a:r>
            <a:r>
              <a:rPr lang="es-ES_tradnl" sz="5400" dirty="0" smtClean="0">
                <a:solidFill>
                  <a:srgbClr val="FF0000"/>
                </a:solidFill>
              </a:rPr>
              <a:t> </a:t>
            </a:r>
            <a:r>
              <a:rPr lang="es-ES_tradnl" dirty="0" smtClean="0">
                <a:solidFill>
                  <a:srgbClr val="FF0000"/>
                </a:solidFill>
              </a:rPr>
              <a:t>en bicicleta.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Mi padre y yo ___________ (caminar/ ver) los partidos de los Chicago </a:t>
            </a:r>
            <a:r>
              <a:rPr lang="es-ES_tradnl" sz="4800" dirty="0" err="1" smtClean="0">
                <a:solidFill>
                  <a:srgbClr val="FF0000"/>
                </a:solidFill>
              </a:rPr>
              <a:t>Cubs</a:t>
            </a:r>
            <a:r>
              <a:rPr lang="es-ES_tradnl" sz="4800" dirty="0" smtClean="0">
                <a:solidFill>
                  <a:srgbClr val="FF0000"/>
                </a:solidFill>
              </a:rPr>
              <a:t> en la tele.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Mi padre y yo </a:t>
            </a:r>
            <a:r>
              <a:rPr lang="es-ES_tradnl" sz="5400" dirty="0" smtClean="0"/>
              <a:t>veíamos</a:t>
            </a:r>
            <a:r>
              <a:rPr lang="es-ES_tradnl" dirty="0" smtClean="0">
                <a:solidFill>
                  <a:srgbClr val="FF0000"/>
                </a:solidFill>
              </a:rPr>
              <a:t> los partidos de los Chicago </a:t>
            </a:r>
            <a:r>
              <a:rPr lang="es-ES_tradnl" dirty="0" err="1" smtClean="0">
                <a:solidFill>
                  <a:srgbClr val="FF0000"/>
                </a:solidFill>
              </a:rPr>
              <a:t>Cubs</a:t>
            </a:r>
            <a:r>
              <a:rPr lang="es-ES_tradnl" dirty="0" smtClean="0">
                <a:solidFill>
                  <a:srgbClr val="FF0000"/>
                </a:solidFill>
              </a:rPr>
              <a:t> en la tele.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¿Cómo _________ (leer/ ser) </a:t>
            </a:r>
            <a:r>
              <a:rPr lang="es-ES_tradnl" sz="4800" dirty="0" err="1" smtClean="0">
                <a:solidFill>
                  <a:srgbClr val="FF0000"/>
                </a:solidFill>
              </a:rPr>
              <a:t>Ud.</a:t>
            </a:r>
            <a:r>
              <a:rPr lang="es-ES_tradnl" sz="4800" dirty="0" smtClean="0">
                <a:solidFill>
                  <a:srgbClr val="FF0000"/>
                </a:solidFill>
              </a:rPr>
              <a:t> de pequeño?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¿Cómo </a:t>
            </a:r>
            <a:r>
              <a:rPr lang="es-ES_tradnl" sz="5400" dirty="0" smtClean="0"/>
              <a:t>era</a:t>
            </a:r>
            <a:r>
              <a:rPr lang="es-ES_tradnl" dirty="0" smtClean="0">
                <a:solidFill>
                  <a:srgbClr val="FF0000"/>
                </a:solidFill>
              </a:rPr>
              <a:t> Ud. de pequeño?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a verb and conjugate it in the imperfect for each sentence: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De </a:t>
            </a:r>
            <a:r>
              <a:rPr lang="en-US" sz="5400" dirty="0" err="1" smtClean="0">
                <a:solidFill>
                  <a:srgbClr val="FF0000"/>
                </a:solidFill>
              </a:rPr>
              <a:t>pequeña</a:t>
            </a:r>
            <a:r>
              <a:rPr lang="en-US" sz="5400" dirty="0" smtClean="0">
                <a:solidFill>
                  <a:srgbClr val="FF0000"/>
                </a:solidFill>
              </a:rPr>
              <a:t>, </a:t>
            </a:r>
            <a:r>
              <a:rPr lang="en-US" sz="5400" dirty="0" err="1" smtClean="0">
                <a:solidFill>
                  <a:srgbClr val="FF0000"/>
                </a:solidFill>
              </a:rPr>
              <a:t>yo</a:t>
            </a:r>
            <a:r>
              <a:rPr lang="en-US" sz="5400" dirty="0" smtClean="0">
                <a:solidFill>
                  <a:srgbClr val="FF0000"/>
                </a:solidFill>
              </a:rPr>
              <a:t> ___________ </a:t>
            </a:r>
            <a:r>
              <a:rPr lang="en-US" sz="5400" dirty="0" err="1" smtClean="0">
                <a:solidFill>
                  <a:srgbClr val="FF0000"/>
                </a:solidFill>
              </a:rPr>
              <a:t>muy</a:t>
            </a:r>
            <a:r>
              <a:rPr lang="en-US" sz="5400" dirty="0" smtClean="0">
                <a:solidFill>
                  <a:srgbClr val="FF0000"/>
                </a:solidFill>
              </a:rPr>
              <a:t> </a:t>
            </a:r>
            <a:r>
              <a:rPr lang="en-US" sz="5400" dirty="0" err="1" smtClean="0">
                <a:solidFill>
                  <a:srgbClr val="FF0000"/>
                </a:solidFill>
              </a:rPr>
              <a:t>traviesa</a:t>
            </a:r>
            <a:r>
              <a:rPr lang="en-US" sz="5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sz="5400" dirty="0" smtClean="0">
                <a:solidFill>
                  <a:srgbClr val="FF0000"/>
                </a:solidFill>
              </a:rPr>
              <a:t>(</a:t>
            </a:r>
            <a:r>
              <a:rPr lang="en-US" sz="5400" dirty="0" err="1" smtClean="0">
                <a:solidFill>
                  <a:srgbClr val="FF0000"/>
                </a:solidFill>
              </a:rPr>
              <a:t>ir</a:t>
            </a:r>
            <a:r>
              <a:rPr lang="en-US" sz="5400" dirty="0" smtClean="0">
                <a:solidFill>
                  <a:srgbClr val="FF0000"/>
                </a:solidFill>
              </a:rPr>
              <a:t>/ ser)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Mis tíos __________ (hacer/ vivir) en Grecia.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Mis tíos </a:t>
            </a:r>
            <a:r>
              <a:rPr lang="es-ES_tradnl" sz="5400" dirty="0" smtClean="0"/>
              <a:t>vivían</a:t>
            </a:r>
            <a:r>
              <a:rPr lang="es-ES_tradnl" dirty="0" smtClean="0">
                <a:solidFill>
                  <a:srgbClr val="FF0000"/>
                </a:solidFill>
              </a:rPr>
              <a:t> en Grecia.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000" dirty="0" smtClean="0">
                <a:solidFill>
                  <a:srgbClr val="FF0000"/>
                </a:solidFill>
              </a:rPr>
              <a:t>De pequeña, mi familia ____________ (coleccionar/ tener) un perro que se __________ (llamar/ querer) Theo.</a:t>
            </a:r>
            <a:endParaRPr lang="es-ES_tradnl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De pequeña, mi familia </a:t>
            </a:r>
            <a:r>
              <a:rPr lang="es-ES_tradnl" sz="5400" dirty="0" smtClean="0"/>
              <a:t>tenía</a:t>
            </a:r>
            <a:r>
              <a:rPr lang="es-ES_tradnl" dirty="0" smtClean="0">
                <a:solidFill>
                  <a:srgbClr val="FF0000"/>
                </a:solidFill>
              </a:rPr>
              <a:t> un perro que se </a:t>
            </a:r>
            <a:r>
              <a:rPr lang="es-ES_tradnl" sz="5400" dirty="0" smtClean="0">
                <a:solidFill>
                  <a:srgbClr val="000000"/>
                </a:solidFill>
              </a:rPr>
              <a:t>llamaba</a:t>
            </a:r>
            <a:r>
              <a:rPr lang="es-ES_tradnl" dirty="0" smtClean="0">
                <a:solidFill>
                  <a:srgbClr val="FF0000"/>
                </a:solidFill>
              </a:rPr>
              <a:t> Theo.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Mi prima y yo ___________ (ser/ querer) un poco consentidas.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Mi prima y yo </a:t>
            </a:r>
            <a:r>
              <a:rPr lang="es-ES_tradnl" sz="5400" dirty="0" smtClean="0"/>
              <a:t>éramos</a:t>
            </a:r>
            <a:r>
              <a:rPr lang="es-ES_tradnl" dirty="0" smtClean="0">
                <a:solidFill>
                  <a:srgbClr val="FF0000"/>
                </a:solidFill>
              </a:rPr>
              <a:t> un poco consentidas.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No _____ _____________ (pelearse/ portarse) con mis hermanos. 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No </a:t>
            </a:r>
            <a:r>
              <a:rPr lang="es-ES_tradnl" sz="5400" dirty="0" smtClean="0"/>
              <a:t>me peleaba </a:t>
            </a:r>
            <a:r>
              <a:rPr lang="es-ES_tradnl" dirty="0" smtClean="0">
                <a:solidFill>
                  <a:srgbClr val="FF0000"/>
                </a:solidFill>
              </a:rPr>
              <a:t>con mis hermanos.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Tú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siempre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____    ___________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esconder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portarse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bien</a:t>
            </a:r>
            <a:r>
              <a:rPr lang="en-US" dirty="0" smtClean="0">
                <a:solidFill>
                  <a:srgbClr val="FF0000"/>
                </a:solidFill>
              </a:rPr>
              <a:t> a la </a:t>
            </a:r>
            <a:r>
              <a:rPr lang="en-US" dirty="0" err="1" smtClean="0">
                <a:solidFill>
                  <a:srgbClr val="FF0000"/>
                </a:solidFill>
              </a:rPr>
              <a:t>guardería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infantil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63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Tú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siempre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/>
              <a:t>te</a:t>
            </a:r>
            <a:r>
              <a:rPr lang="en-US" sz="4000" dirty="0" smtClean="0"/>
              <a:t> </a:t>
            </a:r>
            <a:r>
              <a:rPr lang="en-US" sz="4000" dirty="0" err="1" smtClean="0"/>
              <a:t>portabas</a:t>
            </a:r>
            <a:r>
              <a:rPr lang="en-US" sz="4000" dirty="0" smtClean="0"/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bien</a:t>
            </a:r>
            <a:r>
              <a:rPr lang="en-US" dirty="0" smtClean="0">
                <a:solidFill>
                  <a:srgbClr val="FF0000"/>
                </a:solidFill>
              </a:rPr>
              <a:t> a la </a:t>
            </a:r>
            <a:r>
              <a:rPr lang="en-US" dirty="0" err="1" smtClean="0">
                <a:solidFill>
                  <a:srgbClr val="FF0000"/>
                </a:solidFill>
              </a:rPr>
              <a:t>guardería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infantil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59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De pequeña, yo </a:t>
            </a:r>
            <a:r>
              <a:rPr lang="es-ES_tradnl" sz="6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era </a:t>
            </a:r>
            <a:r>
              <a:rPr lang="es-ES_tradnl" dirty="0" smtClean="0">
                <a:solidFill>
                  <a:srgbClr val="FF0000"/>
                </a:solidFill>
              </a:rPr>
              <a:t>muy traviesa.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¿____________ (jugar/ saltar) Uds. con los vecinos?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¿</a:t>
            </a:r>
            <a:r>
              <a:rPr lang="es-ES_tradnl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Jugaban</a:t>
            </a:r>
            <a:r>
              <a:rPr lang="es-ES_tradnl" dirty="0" smtClean="0">
                <a:solidFill>
                  <a:srgbClr val="FF0000"/>
                </a:solidFill>
              </a:rPr>
              <a:t> Uds. con los vecinos?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Mi amiga </a:t>
            </a:r>
            <a:r>
              <a:rPr lang="es-ES_tradnl" sz="4800" dirty="0" err="1" smtClean="0">
                <a:solidFill>
                  <a:srgbClr val="FF0000"/>
                </a:solidFill>
              </a:rPr>
              <a:t>Melissa</a:t>
            </a:r>
            <a:r>
              <a:rPr lang="es-ES_tradnl" sz="4800" dirty="0" smtClean="0">
                <a:solidFill>
                  <a:srgbClr val="FF0000"/>
                </a:solidFill>
              </a:rPr>
              <a:t> nunca _____________ sus muñecas. (escuchar/ compartir)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Mi amiga </a:t>
            </a:r>
            <a:r>
              <a:rPr lang="es-ES_tradnl" dirty="0" err="1" smtClean="0">
                <a:solidFill>
                  <a:srgbClr val="FF0000"/>
                </a:solidFill>
              </a:rPr>
              <a:t>Melissa</a:t>
            </a:r>
            <a:r>
              <a:rPr lang="es-ES_tradnl" dirty="0" smtClean="0">
                <a:solidFill>
                  <a:srgbClr val="FF0000"/>
                </a:solidFill>
              </a:rPr>
              <a:t> nunca </a:t>
            </a:r>
            <a:r>
              <a:rPr lang="es-ES_tradnl" sz="5400" dirty="0" smtClean="0">
                <a:solidFill>
                  <a:schemeClr val="accent1">
                    <a:lumMod val="50000"/>
                  </a:schemeClr>
                </a:solidFill>
              </a:rPr>
              <a:t>compartía</a:t>
            </a:r>
            <a:r>
              <a:rPr lang="es-ES_tradnl" dirty="0" smtClean="0">
                <a:solidFill>
                  <a:srgbClr val="FF0000"/>
                </a:solidFill>
              </a:rPr>
              <a:t> sus muñecas.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4800" dirty="0" smtClean="0">
                <a:solidFill>
                  <a:srgbClr val="FF0000"/>
                </a:solidFill>
              </a:rPr>
              <a:t>Mi abuela y yo siempre ______________ al parque. (ir/ ser)</a:t>
            </a:r>
            <a:endParaRPr lang="es-ES_tradnl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FF0000"/>
                </a:solidFill>
              </a:rPr>
              <a:t>Mi abuela y yo siempre </a:t>
            </a:r>
            <a:r>
              <a:rPr lang="es-ES_tradnl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íbamos</a:t>
            </a:r>
            <a:r>
              <a:rPr lang="es-ES_tradnl" dirty="0" smtClean="0">
                <a:solidFill>
                  <a:srgbClr val="FF0000"/>
                </a:solidFill>
              </a:rPr>
              <a:t> al parque.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2526</TotalTime>
  <Words>342</Words>
  <Application>Microsoft Office PowerPoint</Application>
  <PresentationFormat>On-screen Show (4:3)</PresentationFormat>
  <Paragraphs>32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Actividad de practicar </vt:lpstr>
      <vt:lpstr>Choose a verb and conjugate it in the imperfect for each sentence: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WCSD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Actividad de practiar </dc:title>
  <dc:creator>WCSD</dc:creator>
  <cp:lastModifiedBy>Prine, Stephanie</cp:lastModifiedBy>
  <cp:revision>12</cp:revision>
  <dcterms:created xsi:type="dcterms:W3CDTF">2011-04-08T13:47:48Z</dcterms:created>
  <dcterms:modified xsi:type="dcterms:W3CDTF">2016-01-25T17:50:47Z</dcterms:modified>
</cp:coreProperties>
</file>